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9" r:id="rId6"/>
    <p:sldId id="268" r:id="rId7"/>
    <p:sldId id="301" r:id="rId8"/>
    <p:sldId id="277" r:id="rId9"/>
    <p:sldId id="3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1884-6E27-468A-A0AE-89A59F8B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7FD13-99ED-4707-965A-05821E4E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78F27-6DEE-4132-A192-DEC16728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ECEB-4833-4DA1-BB6B-C45D595A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79463-1BB9-4DA5-AB36-79222CE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08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96D0-9A26-4BCA-A2D0-5F9B2FB9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4C449-0C55-48BD-A88B-951F0797B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E7F2B-F33D-49DB-8BF8-9F537B88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7D240-564F-4A5D-9099-3E12A96F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F23DB-4749-4436-942A-F8BD4072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08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C1A2B-A9E1-43F0-90AE-503561BD6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307E4-1C3F-469E-B6D8-03FB33B36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7DB06-FF59-40BE-BC4A-BF31EB90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E91F-4D7A-4542-BD73-1862DD05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97C23-325F-4609-9293-EA01210D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44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0B7F-BEEF-4D4E-84A3-E8C10F41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AAE27-AC53-482F-B725-1F2780612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E92D9-E9A6-4AA4-9B80-7F0AC7B5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42D2-D3AE-459E-9B2B-3EBC2598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6E941-E7A5-48C1-B70D-AFCEF9A4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95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04C1-1FCE-4C85-BE28-3E64F1B1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8DCB5-BD8F-4769-9A3B-F11783FC5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12201-9A49-4332-8183-85637C72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6845-CC58-412C-94BD-1F22B687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70E15-E231-42B4-9E7F-79FD4BE7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75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68C2-B3BB-4560-958C-688DDCA0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E2F0-6F1F-48C2-8AD0-BA225DDDB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C83DB-529A-42B4-AA63-30EB4C956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9CAC5-21E9-434F-9E72-745CBE32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B381C-6EE4-4EF6-B94D-D67105ED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8DF59-4468-4DEB-A93C-913D578C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80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43BE-4269-4925-AC69-772FAE23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BDA9-2A68-451E-B6CB-B0CAAF1C4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4B7E9-87C1-46D6-AF7D-106D3D8B8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AC56E-3C55-4685-8010-31468B876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7D16F-6AB0-4096-88A5-178D690A8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E8364-BDBD-4E7E-8106-25B01020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A771DC-FB5E-41FC-8A0F-1BA9D822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9B9848-91D7-4D37-87E2-B5C8D316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77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868F-DE14-4311-A720-BB1C1CA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0E61A-2204-460F-8081-70839CF8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6319F-2E04-4CFA-AC96-111F20821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04BCA-1865-4FD0-BECB-5E1EA71E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45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70E9F-6B02-4F1F-8997-44992D4B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C3715-31F3-49C6-A912-2A8ACFED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C4543-F046-4E34-A4D1-60014F29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52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7500-919A-48C0-8F26-7550AB15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E0D-5AFC-47DC-A2C1-751BB0D1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895E-4F6B-4F88-A31C-40243B39F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7C016-6C23-4E66-B2E4-DD1CB44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37591-3607-4C93-A7D3-7D292392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113CF-C7D6-4B3D-B6D0-7B12720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3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28AF-4E95-46E2-8E45-871BCE43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7C44F-2219-4433-A85D-4766E567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76C1-F53A-4168-876B-79B648493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F770C-07DD-44D3-AF1E-151363A1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989FB-8395-429F-9A30-9ABC4621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DBAC2-C455-4EED-8E9E-5669F98F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59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1AF6C-6E67-44C4-9035-7FF53F9E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97198-F729-46E3-B98F-CAB3F4696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CA2AB-AD1C-4232-BE28-F0B71B848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F861-4E01-4D68-A150-AB0717355A9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3B44B-8C13-4F4D-9CB6-2CA3A9CD8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4BFEF-BBAB-4186-A6E9-10F68DA65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11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aako@gmail.co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9373950" y="-4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215131" y="-8"/>
            <a:ext cx="13885051" cy="6858000"/>
            <a:chOff x="0" y="0"/>
            <a:chExt cx="12337091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399328" y="3137851"/>
              <a:ext cx="3301252" cy="57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54784" y="3282050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09462" y="3407071"/>
              <a:ext cx="3301252" cy="299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623386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195313" y="3277505"/>
              <a:ext cx="3301252" cy="30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CERTIFICATES AND AWARDS 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C940DC9-80F6-4FA1-91CA-D421FFCBC945}"/>
              </a:ext>
            </a:extLst>
          </p:cNvPr>
          <p:cNvSpPr txBox="1"/>
          <p:nvPr/>
        </p:nvSpPr>
        <p:spPr>
          <a:xfrm>
            <a:off x="4269654" y="2705724"/>
            <a:ext cx="12420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 err="1">
                <a:latin typeface="Algerian" panose="04020705040A02060702" pitchFamily="82" charset="0"/>
              </a:rPr>
              <a:t>aako</a:t>
            </a:r>
            <a:r>
              <a:rPr lang="en-US" sz="8800" b="1" dirty="0">
                <a:latin typeface="Algerian" panose="04020705040A02060702" pitchFamily="82" charset="0"/>
              </a:rPr>
              <a:t> CNC</a:t>
            </a:r>
            <a:endParaRPr lang="en-IN" sz="8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0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215131" y="-8"/>
            <a:ext cx="13946551" cy="6858000"/>
            <a:chOff x="0" y="0"/>
            <a:chExt cx="12391735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53972" y="3141855"/>
              <a:ext cx="3301252" cy="57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214776" cy="6858000"/>
            <a:chOff x="12962" y="141513"/>
            <a:chExt cx="12244559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328522" y="3292123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59091" cy="6858000"/>
            <a:chOff x="0" y="0"/>
            <a:chExt cx="12205388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92837" y="316705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43944" cy="6858000"/>
            <a:chOff x="0" y="0"/>
            <a:chExt cx="12389384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9547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56DAB5-B3CF-4D2B-9ED0-8621A02BB428}"/>
              </a:ext>
            </a:extLst>
          </p:cNvPr>
          <p:cNvSpPr txBox="1"/>
          <p:nvPr/>
        </p:nvSpPr>
        <p:spPr>
          <a:xfrm>
            <a:off x="2792437" y="1016959"/>
            <a:ext cx="772588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1.We are equipped With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   Five Vertical Machining Centers 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(VMC)  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,  Moreover  we have Measuring instruments up to 300 mm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like GMT Granite surface table, Digital Height gauge ,Digital Verniers ,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Micrometer and Bore gauges, Air gauges.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2. We are capable of designing and manufacturing of 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fixtures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,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Cutting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tools and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Gauges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 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used  in CNC machine shop.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3 .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AN ISO 9001 – 2015 (From TUV SUD) 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  &amp; 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100 PPM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   Certified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Company (From HYUNDAI).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4. Twenty years experience in CNC machine Shop.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5. GST  and  ESI  Registered Company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03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-17826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71463" cy="6858000"/>
            <a:chOff x="12962" y="141513"/>
            <a:chExt cx="12207249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91212" y="332011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58609" y="316705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98376" cy="6858000"/>
            <a:chOff x="0" y="0"/>
            <a:chExt cx="12348604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08767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F9F234-5038-4250-ABEE-08B1ED697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4" y="169486"/>
            <a:ext cx="5529420" cy="4768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D9831-92DD-4294-80C6-24669C80DB58}"/>
              </a:ext>
            </a:extLst>
          </p:cNvPr>
          <p:cNvSpPr txBox="1"/>
          <p:nvPr/>
        </p:nvSpPr>
        <p:spPr>
          <a:xfrm>
            <a:off x="3897871" y="5263035"/>
            <a:ext cx="5529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VMC</a:t>
            </a:r>
          </a:p>
          <a:p>
            <a:r>
              <a:rPr lang="en-US" b="1" dirty="0"/>
              <a:t>MAKE &amp; MODEL    :- HAAS VF1 (USA)</a:t>
            </a:r>
          </a:p>
          <a:p>
            <a:r>
              <a:rPr lang="en-US" b="1" dirty="0"/>
              <a:t>CONTROL                :- HAAS </a:t>
            </a:r>
          </a:p>
          <a:p>
            <a:r>
              <a:rPr lang="en-US" b="1" dirty="0"/>
              <a:t>CAPACITY                :- 610 X 410X 510 MM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793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69763" cy="6858000"/>
            <a:chOff x="12962" y="141513"/>
            <a:chExt cx="12205785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89748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81677" cy="6858000"/>
            <a:chOff x="0" y="0"/>
            <a:chExt cx="12223694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311143" y="3123516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63546" cy="6858000"/>
            <a:chOff x="0" y="0"/>
            <a:chExt cx="1240692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67090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05BBC82-84C1-4349-8D95-B680FE10F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69" y="163285"/>
            <a:ext cx="5496790" cy="4386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8F0BD-00CF-4E20-B42E-D0C3F3B17141}"/>
              </a:ext>
            </a:extLst>
          </p:cNvPr>
          <p:cNvSpPr txBox="1"/>
          <p:nvPr/>
        </p:nvSpPr>
        <p:spPr>
          <a:xfrm>
            <a:off x="3584423" y="4896233"/>
            <a:ext cx="5496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  :- VMC</a:t>
            </a:r>
          </a:p>
          <a:p>
            <a:r>
              <a:rPr lang="en-US" b="1" dirty="0"/>
              <a:t>MAKE &amp; Model       :- HAAS VF2 (USA)</a:t>
            </a:r>
          </a:p>
          <a:p>
            <a:r>
              <a:rPr lang="en-US" b="1" dirty="0"/>
              <a:t>CONTROL                 :- HAAS </a:t>
            </a:r>
          </a:p>
          <a:p>
            <a:r>
              <a:rPr lang="en-US" b="1" dirty="0"/>
              <a:t>CAPACITY                 :- 762 X 410 X 510 MM (Travel)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9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63060" y="3320115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50061" cy="6858000"/>
            <a:chOff x="0" y="0"/>
            <a:chExt cx="1219806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85518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97740" cy="6858000"/>
            <a:chOff x="0" y="0"/>
            <a:chExt cx="1234803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08198" y="3124220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552660-AFC8-4037-A52B-B87C8220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550" y="93305"/>
            <a:ext cx="6152776" cy="4669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8E559-0F3B-4FC0-9515-15C1D87636F0}"/>
              </a:ext>
            </a:extLst>
          </p:cNvPr>
          <p:cNvSpPr txBox="1"/>
          <p:nvPr/>
        </p:nvSpPr>
        <p:spPr>
          <a:xfrm>
            <a:off x="4066738" y="5000935"/>
            <a:ext cx="6152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:-VMC</a:t>
            </a:r>
          </a:p>
          <a:p>
            <a:r>
              <a:rPr lang="en-US" b="1" dirty="0"/>
              <a:t>MAKE &amp;MODEL     :- HURCO VM10 (USA)</a:t>
            </a:r>
          </a:p>
          <a:p>
            <a:r>
              <a:rPr lang="en-US" b="1" dirty="0"/>
              <a:t>CONTROL                :- HURCO </a:t>
            </a:r>
          </a:p>
          <a:p>
            <a:r>
              <a:rPr lang="en-US" b="1" dirty="0"/>
              <a:t>CAPACITY                :- 610 X 410 X510 MM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63384" cy="6858000"/>
            <a:chOff x="12962" y="141513"/>
            <a:chExt cx="1220029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84253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54399" cy="6858000"/>
            <a:chOff x="0" y="0"/>
            <a:chExt cx="12201585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89034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36268" cy="6858000"/>
            <a:chOff x="0" y="0"/>
            <a:chExt cx="1238251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2678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6C579-15BA-404D-8286-D30C92BF0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35" y="130620"/>
            <a:ext cx="5523041" cy="4632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555EAE-23F4-4D6E-B6C4-58DB184B4438}"/>
              </a:ext>
            </a:extLst>
          </p:cNvPr>
          <p:cNvSpPr txBox="1"/>
          <p:nvPr/>
        </p:nvSpPr>
        <p:spPr>
          <a:xfrm>
            <a:off x="3763965" y="4893896"/>
            <a:ext cx="5523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VMC</a:t>
            </a:r>
          </a:p>
          <a:p>
            <a:r>
              <a:rPr lang="en-US" b="1" dirty="0"/>
              <a:t>MAKE &amp;MODEL     :- ACE &amp;AMS MCV - 450</a:t>
            </a:r>
          </a:p>
          <a:p>
            <a:r>
              <a:rPr lang="en-US" b="1" dirty="0"/>
              <a:t>CONTROL                :- FANUC </a:t>
            </a:r>
          </a:p>
          <a:p>
            <a:r>
              <a:rPr lang="en-US" b="1" dirty="0"/>
              <a:t>CAPACITY                :- 800 X 450 X 510 MM (TRAVEL)</a:t>
            </a:r>
          </a:p>
          <a:p>
            <a:r>
              <a:rPr lang="en-US" b="1" dirty="0"/>
              <a:t>           (With 4th AXIS And Hydraulic </a:t>
            </a:r>
            <a:r>
              <a:rPr lang="en-US" b="1" dirty="0" err="1"/>
              <a:t>PowerPack</a:t>
            </a:r>
            <a:r>
              <a:rPr lang="en-US" b="1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0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2019073" y="-32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69733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58609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81140" cy="6858000"/>
            <a:chOff x="0" y="0"/>
            <a:chExt cx="123331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393342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C4EE1D-4BA5-4DEA-A60F-E7FAF9083555}"/>
              </a:ext>
            </a:extLst>
          </p:cNvPr>
          <p:cNvSpPr txBox="1"/>
          <p:nvPr/>
        </p:nvSpPr>
        <p:spPr>
          <a:xfrm>
            <a:off x="3369585" y="4819146"/>
            <a:ext cx="62159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 VMC</a:t>
            </a:r>
          </a:p>
          <a:p>
            <a:r>
              <a:rPr lang="en-US" b="1" dirty="0"/>
              <a:t>CONTROL                :- FANUC</a:t>
            </a:r>
          </a:p>
          <a:p>
            <a:r>
              <a:rPr lang="en-US" b="1" dirty="0"/>
              <a:t>MAKE &amp;MODEL     :- ACE &amp; AMS MCV-450</a:t>
            </a:r>
          </a:p>
          <a:p>
            <a:r>
              <a:rPr lang="en-US" b="1" dirty="0"/>
              <a:t>CAPACITY                :- 800X450X500MM        </a:t>
            </a:r>
          </a:p>
          <a:p>
            <a:r>
              <a:rPr lang="en-US" b="1" dirty="0"/>
              <a:t>SPECIALITY              :-  (With 4</a:t>
            </a:r>
            <a:r>
              <a:rPr lang="en-US" b="1" baseline="30000" dirty="0"/>
              <a:t>TH</a:t>
            </a:r>
            <a:r>
              <a:rPr lang="en-US" b="1" dirty="0"/>
              <a:t> AXIS AND Hydraulic </a:t>
            </a:r>
            <a:r>
              <a:rPr lang="en-US" b="1" dirty="0" err="1"/>
              <a:t>PowerPack</a:t>
            </a:r>
            <a:r>
              <a:rPr lang="en-US" b="1" dirty="0"/>
              <a:t>)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FA6BE-7859-4E4A-8159-7181256F5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04" y="284528"/>
            <a:ext cx="5680096" cy="4364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CC603-3C43-425B-AF06-09B580ACD93E}"/>
              </a:ext>
            </a:extLst>
          </p:cNvPr>
          <p:cNvSpPr txBox="1"/>
          <p:nvPr/>
        </p:nvSpPr>
        <p:spPr>
          <a:xfrm>
            <a:off x="7626243" y="4349984"/>
            <a:ext cx="19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BRAND NEW     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35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50058" y="-32"/>
            <a:ext cx="23603018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1634188" y="2236205"/>
              <a:ext cx="564544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415286" y="3475109"/>
              <a:ext cx="3301252" cy="19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06994" y="3294815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36675" cy="6858000"/>
            <a:chOff x="0" y="0"/>
            <a:chExt cx="123828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3042" y="3139772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3AF88C8-4298-4F62-885A-DD6C04A6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74" y="632373"/>
            <a:ext cx="8477671" cy="4295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2EB811-EE9C-4029-8490-BEB0CEB275D2}"/>
              </a:ext>
            </a:extLst>
          </p:cNvPr>
          <p:cNvSpPr txBox="1"/>
          <p:nvPr/>
        </p:nvSpPr>
        <p:spPr>
          <a:xfrm>
            <a:off x="1549972" y="5107600"/>
            <a:ext cx="8398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Narrow" panose="020B0606020202030204" pitchFamily="34" charset="0"/>
              </a:rPr>
              <a:t>VIEW FROM THE ENTRANCE </a:t>
            </a:r>
            <a:endParaRPr lang="en-IN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09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215131" y="33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1878561" y="33"/>
            <a:ext cx="23603018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1634188" y="2236205"/>
              <a:ext cx="564544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415286" y="3475109"/>
              <a:ext cx="3301252" cy="19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3662415" y="33"/>
            <a:ext cx="25394635" cy="6858000"/>
            <a:chOff x="0" y="0"/>
            <a:chExt cx="12453925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1750771" y="2094708"/>
              <a:ext cx="441229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541374" y="3167041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087616" y="0"/>
            <a:ext cx="24454169" cy="6858000"/>
            <a:chOff x="0" y="0"/>
            <a:chExt cx="1255090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1689547" y="2094708"/>
              <a:ext cx="502452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611068" y="3139756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87C119-8E43-4459-B5EB-7B733786C0F0}"/>
              </a:ext>
            </a:extLst>
          </p:cNvPr>
          <p:cNvGrpSpPr/>
          <p:nvPr/>
        </p:nvGrpSpPr>
        <p:grpSpPr>
          <a:xfrm>
            <a:off x="-13323732" y="0"/>
            <a:ext cx="23501503" cy="6858000"/>
            <a:chOff x="0" y="0"/>
            <a:chExt cx="12212814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447ACBB-74A7-48BC-B204-35E4E373939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8C36790-ACF5-430C-BA4A-8D6380CDAA7D}"/>
                </a:ext>
              </a:extLst>
            </p:cNvPr>
            <p:cNvSpPr/>
            <p:nvPr/>
          </p:nvSpPr>
          <p:spPr>
            <a:xfrm>
              <a:off x="11606343" y="2094708"/>
              <a:ext cx="585657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738A9-BB1C-43EB-81C4-E9EC10B04C22}"/>
                </a:ext>
              </a:extLst>
            </p:cNvPr>
            <p:cNvSpPr txBox="1"/>
            <p:nvPr/>
          </p:nvSpPr>
          <p:spPr>
            <a:xfrm rot="16200000">
              <a:off x="10410697" y="3277476"/>
              <a:ext cx="3301252" cy="30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CONTACT 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9F65AC-7B9F-46CA-83D3-CD2560703BC6}"/>
              </a:ext>
            </a:extLst>
          </p:cNvPr>
          <p:cNvSpPr txBox="1"/>
          <p:nvPr/>
        </p:nvSpPr>
        <p:spPr>
          <a:xfrm>
            <a:off x="1240971" y="402771"/>
            <a:ext cx="76524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If you need any clarification, please feel free to contact us any time,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numbers given Bellow, we will be happy to answer you.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Kindly advice on Vendor Registration in your Institution, and we are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waiting for your valuable enquiry and orders.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Thanking you in advance.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Yours faithfully ,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For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</a:t>
            </a:r>
            <a:r>
              <a:rPr lang="en-US" sz="2000" i="1" dirty="0" err="1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ako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CNC.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P.SIMHADRI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PROPRIETOR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Cell No.9385503579</a:t>
            </a:r>
            <a:r>
              <a:rPr kumimoji="0" lang="en-US" sz="18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   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Mail ID : 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aako@gmail.com</a:t>
            </a:r>
            <a:endParaRPr lang="en-US" sz="2000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Address :- NO.10,1</a:t>
            </a:r>
            <a:r>
              <a:rPr lang="en-US" sz="2000" i="1" baseline="30000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LANE ,MUNUSAMY STREET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VANAGARAM ROAD ,ATHIPET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CHENNAI-58</a:t>
            </a:r>
            <a:endParaRPr kumimoji="0" lang="en-US" sz="200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4176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4912</TotalTime>
  <Words>484</Words>
  <Application>Microsoft Office PowerPoint</Application>
  <PresentationFormat>Widescreen</PresentationFormat>
  <Paragraphs>123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Algerian</vt:lpstr>
      <vt:lpstr>Arial</vt:lpstr>
      <vt:lpstr>Arial Narrow</vt:lpstr>
      <vt:lpstr>Bahnschrift Condensed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bhargava rao</dc:creator>
  <cp:lastModifiedBy>FIZA HUSSAIN</cp:lastModifiedBy>
  <cp:revision>14</cp:revision>
  <dcterms:created xsi:type="dcterms:W3CDTF">2021-11-11T15:39:45Z</dcterms:created>
  <dcterms:modified xsi:type="dcterms:W3CDTF">2022-11-16T04:45:31Z</dcterms:modified>
</cp:coreProperties>
</file>